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Lustria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Lustri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2de74807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2de74807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2de74807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2de7480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2de74807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2de74807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2de74807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2de74807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2de74807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2de74807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2de7480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2de7480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2de748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2de748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2de7480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2de7480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6215d75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6215d75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2de7480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2de7480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2de7480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2de7480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215d75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215d75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6215d754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6215d754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dev-proj-warhammer-40k/40K-Probability-Calculato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Warhammer 40K Unit Efficiency Calculator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Frederick Zuberer, Dan Maher, Anthony Telerico, Winson 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Screens and Features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4488875" y="1152475"/>
            <a:ext cx="43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Version Selection and Settings Screen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9th Edition Calculator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8th Edition Calculator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Light and Dark 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View Terms and Definitions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Calculator History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0" y="1087138"/>
            <a:ext cx="17145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250" y="1072838"/>
            <a:ext cx="176212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Screens and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4002575" y="1152475"/>
            <a:ext cx="48297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tapping on view for View Terms and Definition, the user will be brought to a list of relevant terms referred to by the calculator and will be able to view each terms’ definitions. 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152463"/>
            <a:ext cx="1786399" cy="38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950" y="3051775"/>
            <a:ext cx="43529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1713" y="1156508"/>
            <a:ext cx="1821487" cy="3869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Screens and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236375" y="1115125"/>
            <a:ext cx="46986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9th Edition Calculator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and easy to use, all input on the screen, step-by-step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Tapping on the ‘?’ button gives help via definitions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Handling: If the user inputs are invalid, a message will </a:t>
            </a:r>
            <a:r>
              <a:rPr lang="en"/>
              <a:t>pop up</a:t>
            </a:r>
            <a:r>
              <a:rPr lang="en"/>
              <a:t> alerting them of the error and how to correct it.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7325"/>
            <a:ext cx="1762125" cy="374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575" y="1067325"/>
            <a:ext cx="1809487" cy="37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Screens and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253625" y="1267825"/>
            <a:ext cx="55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Eighth</a:t>
            </a:r>
            <a:r>
              <a:rPr lang="en"/>
              <a:t> Edition Calculator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+1/-1 modifier checkboxes are replaced with modifier input boxes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function flow is slightly difference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00" y="1068337"/>
            <a:ext cx="1808450" cy="38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Screens and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2842950" y="1152475"/>
            <a:ext cx="598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Calculator History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Saves user inputs and the outputs of the calculator to an internal text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quick and easy reference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Future Updates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table from file, instead of reading the .txt file directly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name saved calculations for easier reference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clear log, or individual entries, without clearing app cache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41" y="1017725"/>
            <a:ext cx="1813983" cy="40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Warhammer 40K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ADADA"/>
              </a:buClr>
              <a:buSzPts val="1700"/>
              <a:buFont typeface="Lustria"/>
              <a:buChar char="◈"/>
            </a:pPr>
            <a:r>
              <a:rPr lang="en" sz="17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W</a:t>
            </a:r>
            <a:r>
              <a:rPr lang="en" sz="16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hat is Warhammer?</a:t>
            </a:r>
            <a:endParaRPr sz="16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91589" lvl="1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ADADA"/>
              </a:buClr>
              <a:buSzPts val="1600"/>
              <a:buFont typeface="Lustria"/>
              <a:buChar char="🞚"/>
            </a:pPr>
            <a:r>
              <a:rPr lang="en" sz="16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The most popular miniature tabletop wargame in the world</a:t>
            </a:r>
            <a:endParaRPr sz="16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91589" lvl="1" marL="7199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1600"/>
              <a:buFont typeface="Lustria"/>
              <a:buChar char="🞚"/>
            </a:pPr>
            <a:r>
              <a:rPr lang="en" sz="16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Using model soldiers, vehicles, and terrain, players construct the ‘battlefield’</a:t>
            </a:r>
            <a:endParaRPr sz="16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91589" lvl="1" marL="7199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1600"/>
              <a:buFont typeface="Lustria"/>
              <a:buChar char="🞚"/>
            </a:pPr>
            <a:r>
              <a:rPr lang="en" sz="16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Uses six-sided dice, a game based upon random probability and statistical outcomes</a:t>
            </a:r>
            <a:br>
              <a:rPr lang="en" sz="16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</a:br>
            <a:endParaRPr sz="16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029" y="2760525"/>
            <a:ext cx="3108701" cy="215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775" y="2760525"/>
            <a:ext cx="2259468" cy="21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863550"/>
            <a:ext cx="5385600" cy="3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5299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Avoiding “Mathhammer”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441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Players are expected to: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Calculate the expected average outcome of attacks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Make informed strategic battle decisions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Evaluate purchases of physical models based on their possible effectiveness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500" y="1447625"/>
            <a:ext cx="3422700" cy="224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Usage and Aim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04800" y="1152475"/>
            <a:ext cx="57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89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The Warhammer 40K Unit Efficiency Calculator is a tool to help Warhammer 40k players find the efficiency of their units by calculating the statistical average damage done to targets by a unit.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489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Users are expected to have basic understanding and familiarity with the rules and mechanics of the 40k.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75" y="1081900"/>
            <a:ext cx="185824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2990" lvl="0" marL="342900" rtl="0" algn="l">
              <a:spcBef>
                <a:spcPts val="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Shieldwall Gaming Club in Willoughby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52990" lvl="0" marL="342900" rtl="0" algn="l">
              <a:spcBef>
                <a:spcPts val="1000"/>
              </a:spcBef>
              <a:spcAft>
                <a:spcPts val="1000"/>
              </a:spcAft>
              <a:buClr>
                <a:srgbClr val="DADADA"/>
              </a:buClr>
              <a:buSzPts val="2000"/>
              <a:buFont typeface="Lustria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Plans on using our application for casual Warhammer games and tournament play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251" y="2941849"/>
            <a:ext cx="5067500" cy="11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Requirements and Elicitation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6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Must have a</a:t>
            </a: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n easy to use and </a:t>
            </a: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simple interface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060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Main functionality must be available offline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060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Results must be fast and accurate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060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Terms and definitions must be available for new players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060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Must be compatible with the ninth edition of the game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Organization, Communication, and Development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6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Github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788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🞚"/>
            </a:pPr>
            <a:r>
              <a:rPr lang="en" sz="2000" u="sng">
                <a:solidFill>
                  <a:schemeClr val="hlink"/>
                </a:solidFill>
                <a:latin typeface="Lustria"/>
                <a:ea typeface="Lustria"/>
                <a:cs typeface="Lustria"/>
                <a:sym typeface="Lustria"/>
                <a:hlinkClick r:id="rId3"/>
              </a:rPr>
              <a:t>https://github.com/dev-proj-warhammer-40k/40K-Probability-Calculator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060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Google Drive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060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Discord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060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1400"/>
              <a:buFont typeface="Noto Sans Symbols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Android Studio (Java)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171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and Program Flow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750" y="290080"/>
            <a:ext cx="2830075" cy="469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25" y="1162100"/>
            <a:ext cx="495752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To-Do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754800"/>
            <a:ext cx="8520600" cy="4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5299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Challenges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Learning Java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Learning Android Development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Learning Git within a team environment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5299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◈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To-Do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Improve history logging capabilities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Test on multiple platforms, confirm compatibility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IOS version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6989" lvl="1" marL="71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ADADA"/>
              </a:buClr>
              <a:buSzPts val="2000"/>
              <a:buFont typeface="Lustria"/>
              <a:buChar char="🞚"/>
            </a:pPr>
            <a:r>
              <a:rPr lang="en" sz="2000">
                <a:solidFill>
                  <a:srgbClr val="DADADA"/>
                </a:solidFill>
                <a:latin typeface="Lustria"/>
                <a:ea typeface="Lustria"/>
                <a:cs typeface="Lustria"/>
                <a:sym typeface="Lustria"/>
              </a:rPr>
              <a:t>Further compatibility with previous game editions</a:t>
            </a:r>
            <a:endParaRPr sz="2000">
              <a:solidFill>
                <a:srgbClr val="DADAD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